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8CC146-A382-4068-A149-F95FCD5F8D68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7850FABC-95FA-4C74-AC1F-0FE330B17039}">
      <dgm:prSet/>
      <dgm:spPr/>
      <dgm:t>
        <a:bodyPr/>
        <a:lstStyle/>
        <a:p>
          <a:pPr rtl="0"/>
          <a:r>
            <a:rPr lang="zh-CN" smtClean="0">
              <a:latin typeface="幼圆" pitchFamily="49" charset="-122"/>
              <a:ea typeface="幼圆" pitchFamily="49" charset="-122"/>
            </a:rPr>
            <a:t>日月潭一览</a:t>
          </a:r>
          <a:endParaRPr lang="zh-CN">
            <a:latin typeface="幼圆" pitchFamily="49" charset="-122"/>
            <a:ea typeface="幼圆" pitchFamily="49" charset="-122"/>
          </a:endParaRPr>
        </a:p>
      </dgm:t>
    </dgm:pt>
    <dgm:pt modelId="{E287727E-6F84-49F7-8300-DFD9E099A4DD}" type="parTrans" cxnId="{16C626D6-E6B5-4C4C-87C7-B2C372444293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0AE3E7ED-5710-49AC-9EC5-A13666CD9ACC}" type="sibTrans" cxnId="{16C626D6-E6B5-4C4C-87C7-B2C372444293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3274E064-63C5-4A0F-8EAC-6FF5CF5EC20D}">
      <dgm:prSet/>
      <dgm:spPr/>
      <dgm:t>
        <a:bodyPr/>
        <a:lstStyle/>
        <a:p>
          <a:pPr rtl="0"/>
          <a:r>
            <a:rPr lang="zh-CN" smtClean="0">
              <a:latin typeface="幼圆" pitchFamily="49" charset="-122"/>
              <a:ea typeface="幼圆" pitchFamily="49" charset="-122"/>
            </a:rPr>
            <a:t>名称由来</a:t>
          </a:r>
          <a:endParaRPr lang="zh-CN">
            <a:latin typeface="幼圆" pitchFamily="49" charset="-122"/>
            <a:ea typeface="幼圆" pitchFamily="49" charset="-122"/>
          </a:endParaRPr>
        </a:p>
      </dgm:t>
    </dgm:pt>
    <dgm:pt modelId="{B8BC9370-EC31-493F-A168-531C5886111C}" type="parTrans" cxnId="{9DFEC7CB-87D3-481F-BBF4-A6E8D0AF247B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EC59A64C-00D6-4F40-8184-9E8A8264BC95}" type="sibTrans" cxnId="{9DFEC7CB-87D3-481F-BBF4-A6E8D0AF247B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5DBCCE35-1454-40C2-811E-0994E0EAC44F}">
      <dgm:prSet/>
      <dgm:spPr/>
      <dgm:t>
        <a:bodyPr/>
        <a:lstStyle/>
        <a:p>
          <a:pPr rtl="0"/>
          <a:r>
            <a:rPr lang="zh-CN" smtClean="0">
              <a:latin typeface="幼圆" pitchFamily="49" charset="-122"/>
              <a:ea typeface="幼圆" pitchFamily="49" charset="-122"/>
            </a:rPr>
            <a:t>亲近日月潭</a:t>
          </a:r>
          <a:r>
            <a:rPr lang="en-US" smtClean="0">
              <a:latin typeface="幼圆" pitchFamily="49" charset="-122"/>
              <a:ea typeface="幼圆" pitchFamily="49" charset="-122"/>
            </a:rPr>
            <a:t>-</a:t>
          </a:r>
          <a:r>
            <a:rPr lang="zh-CN" smtClean="0">
              <a:latin typeface="幼圆" pitchFamily="49" charset="-122"/>
              <a:ea typeface="幼圆" pitchFamily="49" charset="-122"/>
            </a:rPr>
            <a:t>游湖</a:t>
          </a:r>
          <a:endParaRPr lang="zh-CN">
            <a:latin typeface="幼圆" pitchFamily="49" charset="-122"/>
            <a:ea typeface="幼圆" pitchFamily="49" charset="-122"/>
          </a:endParaRPr>
        </a:p>
      </dgm:t>
    </dgm:pt>
    <dgm:pt modelId="{750376E8-3FAB-4B38-9A04-A86B810A1822}" type="parTrans" cxnId="{0A861548-6955-4BC6-BF03-22665DC2D341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523ECF9F-B6A9-4CCB-94CA-28D5B9393A95}" type="sibTrans" cxnId="{0A861548-6955-4BC6-BF03-22665DC2D341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012EE377-2480-4837-AFCB-E63E60E90B6E}">
      <dgm:prSet/>
      <dgm:spPr/>
      <dgm:t>
        <a:bodyPr/>
        <a:lstStyle/>
        <a:p>
          <a:pPr rtl="0"/>
          <a:r>
            <a:rPr lang="zh-CN" smtClean="0">
              <a:latin typeface="幼圆" pitchFamily="49" charset="-122"/>
              <a:ea typeface="幼圆" pitchFamily="49" charset="-122"/>
            </a:rPr>
            <a:t>亲近日月潭</a:t>
          </a:r>
          <a:r>
            <a:rPr lang="en-US" smtClean="0">
              <a:latin typeface="幼圆" pitchFamily="49" charset="-122"/>
              <a:ea typeface="幼圆" pitchFamily="49" charset="-122"/>
            </a:rPr>
            <a:t>-</a:t>
          </a:r>
          <a:r>
            <a:rPr lang="zh-CN" smtClean="0">
              <a:latin typeface="幼圆" pitchFamily="49" charset="-122"/>
              <a:ea typeface="幼圆" pitchFamily="49" charset="-122"/>
            </a:rPr>
            <a:t>缆车</a:t>
          </a:r>
          <a:endParaRPr lang="zh-CN">
            <a:latin typeface="幼圆" pitchFamily="49" charset="-122"/>
            <a:ea typeface="幼圆" pitchFamily="49" charset="-122"/>
          </a:endParaRPr>
        </a:p>
      </dgm:t>
    </dgm:pt>
    <dgm:pt modelId="{A9112BD5-C494-4A92-8CB9-72B039FEF7E5}" type="parTrans" cxnId="{F4BD433F-FDA0-46A7-9808-85F2E88AF8EA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90E07F59-173D-44B2-83DC-70134196841E}" type="sibTrans" cxnId="{F4BD433F-FDA0-46A7-9808-85F2E88AF8EA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A27CE33D-301A-451F-B303-F0BC197F7015}">
      <dgm:prSet/>
      <dgm:spPr/>
      <dgm:t>
        <a:bodyPr/>
        <a:lstStyle/>
        <a:p>
          <a:pPr rtl="0"/>
          <a:r>
            <a:rPr lang="zh-CN" smtClean="0">
              <a:latin typeface="幼圆" pitchFamily="49" charset="-122"/>
              <a:ea typeface="幼圆" pitchFamily="49" charset="-122"/>
            </a:rPr>
            <a:t>照片收藏馆</a:t>
          </a:r>
          <a:endParaRPr lang="zh-CN">
            <a:latin typeface="幼圆" pitchFamily="49" charset="-122"/>
            <a:ea typeface="幼圆" pitchFamily="49" charset="-122"/>
          </a:endParaRPr>
        </a:p>
      </dgm:t>
    </dgm:pt>
    <dgm:pt modelId="{A5945D93-E5EC-49ED-B63B-11B7BE371EE5}" type="parTrans" cxnId="{DF0174CF-78FD-4CED-8773-B2634180CF1F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BD4B909F-1B33-46E0-AF66-32B4F4973C51}" type="sibTrans" cxnId="{DF0174CF-78FD-4CED-8773-B2634180CF1F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3250B1EE-3F7E-44C9-8E78-ECFA6DF954B5}" type="pres">
      <dgm:prSet presAssocID="{AC8CC146-A382-4068-A149-F95FCD5F8D6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BFF51BB-BBFC-470E-A2DA-26B7A544EA2A}" type="pres">
      <dgm:prSet presAssocID="{AC8CC146-A382-4068-A149-F95FCD5F8D68}" presName="Name1" presStyleCnt="0"/>
      <dgm:spPr/>
    </dgm:pt>
    <dgm:pt modelId="{DAC27597-0E50-424D-B3BD-90ACCEC2E2A6}" type="pres">
      <dgm:prSet presAssocID="{AC8CC146-A382-4068-A149-F95FCD5F8D68}" presName="cycle" presStyleCnt="0"/>
      <dgm:spPr/>
    </dgm:pt>
    <dgm:pt modelId="{0E393B8E-8772-4489-8E3B-1067F7ECBB5F}" type="pres">
      <dgm:prSet presAssocID="{AC8CC146-A382-4068-A149-F95FCD5F8D68}" presName="srcNode" presStyleLbl="node1" presStyleIdx="0" presStyleCnt="5"/>
      <dgm:spPr/>
    </dgm:pt>
    <dgm:pt modelId="{E738E8D8-87FA-4827-8B59-86BB0A99C415}" type="pres">
      <dgm:prSet presAssocID="{AC8CC146-A382-4068-A149-F95FCD5F8D6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66FF94-22EE-4C4B-99A3-5E0F8E6CD046}" type="pres">
      <dgm:prSet presAssocID="{AC8CC146-A382-4068-A149-F95FCD5F8D68}" presName="extraNode" presStyleLbl="node1" presStyleIdx="0" presStyleCnt="5"/>
      <dgm:spPr/>
    </dgm:pt>
    <dgm:pt modelId="{6E70C8E6-AC59-425F-9977-0F1933859C69}" type="pres">
      <dgm:prSet presAssocID="{AC8CC146-A382-4068-A149-F95FCD5F8D68}" presName="dstNode" presStyleLbl="node1" presStyleIdx="0" presStyleCnt="5"/>
      <dgm:spPr/>
    </dgm:pt>
    <dgm:pt modelId="{F7E9E90A-7872-48A1-8A46-124E44944AAF}" type="pres">
      <dgm:prSet presAssocID="{7850FABC-95FA-4C74-AC1F-0FE330B17039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692332-ADEB-417B-BDD0-7CDBE4BF170C}" type="pres">
      <dgm:prSet presAssocID="{7850FABC-95FA-4C74-AC1F-0FE330B17039}" presName="accent_1" presStyleCnt="0"/>
      <dgm:spPr/>
    </dgm:pt>
    <dgm:pt modelId="{5AB56FFD-BD11-4297-9480-49ADD0CD4E9D}" type="pres">
      <dgm:prSet presAssocID="{7850FABC-95FA-4C74-AC1F-0FE330B17039}" presName="accentRepeatNode" presStyleLbl="solidFgAcc1" presStyleIdx="0" presStyleCnt="5"/>
      <dgm:spPr/>
    </dgm:pt>
    <dgm:pt modelId="{13C8BB6B-3353-4E0C-A9B9-802746124B26}" type="pres">
      <dgm:prSet presAssocID="{3274E064-63C5-4A0F-8EAC-6FF5CF5EC20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C1C995-41F6-46BC-9587-412494373D8C}" type="pres">
      <dgm:prSet presAssocID="{3274E064-63C5-4A0F-8EAC-6FF5CF5EC20D}" presName="accent_2" presStyleCnt="0"/>
      <dgm:spPr/>
    </dgm:pt>
    <dgm:pt modelId="{65B33CE4-6AE8-42DF-804A-831377D3B9D2}" type="pres">
      <dgm:prSet presAssocID="{3274E064-63C5-4A0F-8EAC-6FF5CF5EC20D}" presName="accentRepeatNode" presStyleLbl="solidFgAcc1" presStyleIdx="1" presStyleCnt="5"/>
      <dgm:spPr/>
    </dgm:pt>
    <dgm:pt modelId="{047BC1A0-B44D-44A0-86F7-23D7CBAF1725}" type="pres">
      <dgm:prSet presAssocID="{5DBCCE35-1454-40C2-811E-0994E0EAC44F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002A74-C9C7-47AA-B4A8-BE2CFF7F1EC6}" type="pres">
      <dgm:prSet presAssocID="{5DBCCE35-1454-40C2-811E-0994E0EAC44F}" presName="accent_3" presStyleCnt="0"/>
      <dgm:spPr/>
    </dgm:pt>
    <dgm:pt modelId="{044462D2-44F0-4BF3-BCB4-10E0589CDA40}" type="pres">
      <dgm:prSet presAssocID="{5DBCCE35-1454-40C2-811E-0994E0EAC44F}" presName="accentRepeatNode" presStyleLbl="solidFgAcc1" presStyleIdx="2" presStyleCnt="5"/>
      <dgm:spPr/>
    </dgm:pt>
    <dgm:pt modelId="{167E165A-8DD9-41E2-AC33-F20CA00C8ED5}" type="pres">
      <dgm:prSet presAssocID="{012EE377-2480-4837-AFCB-E63E60E90B6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F85660-EBF1-4A07-A3D1-EEEE80999E7A}" type="pres">
      <dgm:prSet presAssocID="{012EE377-2480-4837-AFCB-E63E60E90B6E}" presName="accent_4" presStyleCnt="0"/>
      <dgm:spPr/>
    </dgm:pt>
    <dgm:pt modelId="{BA85602B-2A59-43D7-9A32-E095AA3FEA6A}" type="pres">
      <dgm:prSet presAssocID="{012EE377-2480-4837-AFCB-E63E60E90B6E}" presName="accentRepeatNode" presStyleLbl="solidFgAcc1" presStyleIdx="3" presStyleCnt="5"/>
      <dgm:spPr/>
    </dgm:pt>
    <dgm:pt modelId="{53CD9B66-8E85-49BB-AB87-D98A94F10CC9}" type="pres">
      <dgm:prSet presAssocID="{A27CE33D-301A-451F-B303-F0BC197F701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1BF37A-16E1-407D-B64D-1978937DDDED}" type="pres">
      <dgm:prSet presAssocID="{A27CE33D-301A-451F-B303-F0BC197F7015}" presName="accent_5" presStyleCnt="0"/>
      <dgm:spPr/>
    </dgm:pt>
    <dgm:pt modelId="{8E8CB304-97C8-4C1F-B51D-6B8C0E8EB07E}" type="pres">
      <dgm:prSet presAssocID="{A27CE33D-301A-451F-B303-F0BC197F7015}" presName="accentRepeatNode" presStyleLbl="solidFgAcc1" presStyleIdx="4" presStyleCnt="5"/>
      <dgm:spPr/>
    </dgm:pt>
  </dgm:ptLst>
  <dgm:cxnLst>
    <dgm:cxn modelId="{DF0174CF-78FD-4CED-8773-B2634180CF1F}" srcId="{AC8CC146-A382-4068-A149-F95FCD5F8D68}" destId="{A27CE33D-301A-451F-B303-F0BC197F7015}" srcOrd="4" destOrd="0" parTransId="{A5945D93-E5EC-49ED-B63B-11B7BE371EE5}" sibTransId="{BD4B909F-1B33-46E0-AF66-32B4F4973C51}"/>
    <dgm:cxn modelId="{DE794597-7274-44E5-88CF-EAD6C2BABC07}" type="presOf" srcId="{AC8CC146-A382-4068-A149-F95FCD5F8D68}" destId="{3250B1EE-3F7E-44C9-8E78-ECFA6DF954B5}" srcOrd="0" destOrd="0" presId="urn:microsoft.com/office/officeart/2008/layout/VerticalCurvedList"/>
    <dgm:cxn modelId="{A03CEC14-7279-4DE5-BEF9-387BF8F16250}" type="presOf" srcId="{012EE377-2480-4837-AFCB-E63E60E90B6E}" destId="{167E165A-8DD9-41E2-AC33-F20CA00C8ED5}" srcOrd="0" destOrd="0" presId="urn:microsoft.com/office/officeart/2008/layout/VerticalCurvedList"/>
    <dgm:cxn modelId="{0A861548-6955-4BC6-BF03-22665DC2D341}" srcId="{AC8CC146-A382-4068-A149-F95FCD5F8D68}" destId="{5DBCCE35-1454-40C2-811E-0994E0EAC44F}" srcOrd="2" destOrd="0" parTransId="{750376E8-3FAB-4B38-9A04-A86B810A1822}" sibTransId="{523ECF9F-B6A9-4CCB-94CA-28D5B9393A95}"/>
    <dgm:cxn modelId="{B778FEDD-1CCD-4A38-9436-CE67EBD68D8F}" type="presOf" srcId="{7850FABC-95FA-4C74-AC1F-0FE330B17039}" destId="{F7E9E90A-7872-48A1-8A46-124E44944AAF}" srcOrd="0" destOrd="0" presId="urn:microsoft.com/office/officeart/2008/layout/VerticalCurvedList"/>
    <dgm:cxn modelId="{16C626D6-E6B5-4C4C-87C7-B2C372444293}" srcId="{AC8CC146-A382-4068-A149-F95FCD5F8D68}" destId="{7850FABC-95FA-4C74-AC1F-0FE330B17039}" srcOrd="0" destOrd="0" parTransId="{E287727E-6F84-49F7-8300-DFD9E099A4DD}" sibTransId="{0AE3E7ED-5710-49AC-9EC5-A13666CD9ACC}"/>
    <dgm:cxn modelId="{F4BD433F-FDA0-46A7-9808-85F2E88AF8EA}" srcId="{AC8CC146-A382-4068-A149-F95FCD5F8D68}" destId="{012EE377-2480-4837-AFCB-E63E60E90B6E}" srcOrd="3" destOrd="0" parTransId="{A9112BD5-C494-4A92-8CB9-72B039FEF7E5}" sibTransId="{90E07F59-173D-44B2-83DC-70134196841E}"/>
    <dgm:cxn modelId="{AF5D3E3B-0A58-4870-BFDE-2A3BC26AADEB}" type="presOf" srcId="{A27CE33D-301A-451F-B303-F0BC197F7015}" destId="{53CD9B66-8E85-49BB-AB87-D98A94F10CC9}" srcOrd="0" destOrd="0" presId="urn:microsoft.com/office/officeart/2008/layout/VerticalCurvedList"/>
    <dgm:cxn modelId="{3DE291F4-9E18-4DAE-935C-24442D358940}" type="presOf" srcId="{5DBCCE35-1454-40C2-811E-0994E0EAC44F}" destId="{047BC1A0-B44D-44A0-86F7-23D7CBAF1725}" srcOrd="0" destOrd="0" presId="urn:microsoft.com/office/officeart/2008/layout/VerticalCurvedList"/>
    <dgm:cxn modelId="{62B527D9-07A8-4DB2-BDFC-C69C08DE53E6}" type="presOf" srcId="{0AE3E7ED-5710-49AC-9EC5-A13666CD9ACC}" destId="{E738E8D8-87FA-4827-8B59-86BB0A99C415}" srcOrd="0" destOrd="0" presId="urn:microsoft.com/office/officeart/2008/layout/VerticalCurvedList"/>
    <dgm:cxn modelId="{1B8BC760-7E52-45AE-8367-8AF3655AE549}" type="presOf" srcId="{3274E064-63C5-4A0F-8EAC-6FF5CF5EC20D}" destId="{13C8BB6B-3353-4E0C-A9B9-802746124B26}" srcOrd="0" destOrd="0" presId="urn:microsoft.com/office/officeart/2008/layout/VerticalCurvedList"/>
    <dgm:cxn modelId="{9DFEC7CB-87D3-481F-BBF4-A6E8D0AF247B}" srcId="{AC8CC146-A382-4068-A149-F95FCD5F8D68}" destId="{3274E064-63C5-4A0F-8EAC-6FF5CF5EC20D}" srcOrd="1" destOrd="0" parTransId="{B8BC9370-EC31-493F-A168-531C5886111C}" sibTransId="{EC59A64C-00D6-4F40-8184-9E8A8264BC95}"/>
    <dgm:cxn modelId="{C1596B8D-E38F-4DDE-BC93-BCAB6AC567F8}" type="presParOf" srcId="{3250B1EE-3F7E-44C9-8E78-ECFA6DF954B5}" destId="{FBFF51BB-BBFC-470E-A2DA-26B7A544EA2A}" srcOrd="0" destOrd="0" presId="urn:microsoft.com/office/officeart/2008/layout/VerticalCurvedList"/>
    <dgm:cxn modelId="{F827BEE6-F01A-48F3-B419-5C9E72AAE3E4}" type="presParOf" srcId="{FBFF51BB-BBFC-470E-A2DA-26B7A544EA2A}" destId="{DAC27597-0E50-424D-B3BD-90ACCEC2E2A6}" srcOrd="0" destOrd="0" presId="urn:microsoft.com/office/officeart/2008/layout/VerticalCurvedList"/>
    <dgm:cxn modelId="{01FC65E6-6445-4C19-9486-884215AF7346}" type="presParOf" srcId="{DAC27597-0E50-424D-B3BD-90ACCEC2E2A6}" destId="{0E393B8E-8772-4489-8E3B-1067F7ECBB5F}" srcOrd="0" destOrd="0" presId="urn:microsoft.com/office/officeart/2008/layout/VerticalCurvedList"/>
    <dgm:cxn modelId="{D679F8A7-C689-46C8-BA24-2513FAAF83A3}" type="presParOf" srcId="{DAC27597-0E50-424D-B3BD-90ACCEC2E2A6}" destId="{E738E8D8-87FA-4827-8B59-86BB0A99C415}" srcOrd="1" destOrd="0" presId="urn:microsoft.com/office/officeart/2008/layout/VerticalCurvedList"/>
    <dgm:cxn modelId="{34493915-825E-45A4-97CC-ADCA015FD896}" type="presParOf" srcId="{DAC27597-0E50-424D-B3BD-90ACCEC2E2A6}" destId="{2B66FF94-22EE-4C4B-99A3-5E0F8E6CD046}" srcOrd="2" destOrd="0" presId="urn:microsoft.com/office/officeart/2008/layout/VerticalCurvedList"/>
    <dgm:cxn modelId="{2E727941-26A4-44BD-A11E-C7451C54D43D}" type="presParOf" srcId="{DAC27597-0E50-424D-B3BD-90ACCEC2E2A6}" destId="{6E70C8E6-AC59-425F-9977-0F1933859C69}" srcOrd="3" destOrd="0" presId="urn:microsoft.com/office/officeart/2008/layout/VerticalCurvedList"/>
    <dgm:cxn modelId="{979EBE42-E09B-45FF-837A-CB961D1F1F43}" type="presParOf" srcId="{FBFF51BB-BBFC-470E-A2DA-26B7A544EA2A}" destId="{F7E9E90A-7872-48A1-8A46-124E44944AAF}" srcOrd="1" destOrd="0" presId="urn:microsoft.com/office/officeart/2008/layout/VerticalCurvedList"/>
    <dgm:cxn modelId="{505B920A-5711-4640-A966-E0BAA576DD8C}" type="presParOf" srcId="{FBFF51BB-BBFC-470E-A2DA-26B7A544EA2A}" destId="{F0692332-ADEB-417B-BDD0-7CDBE4BF170C}" srcOrd="2" destOrd="0" presId="urn:microsoft.com/office/officeart/2008/layout/VerticalCurvedList"/>
    <dgm:cxn modelId="{D4DF114A-A7AC-4E46-B627-E540A2EF1A9E}" type="presParOf" srcId="{F0692332-ADEB-417B-BDD0-7CDBE4BF170C}" destId="{5AB56FFD-BD11-4297-9480-49ADD0CD4E9D}" srcOrd="0" destOrd="0" presId="urn:microsoft.com/office/officeart/2008/layout/VerticalCurvedList"/>
    <dgm:cxn modelId="{1D3C4A36-2CC1-48FB-9967-6400F79E9477}" type="presParOf" srcId="{FBFF51BB-BBFC-470E-A2DA-26B7A544EA2A}" destId="{13C8BB6B-3353-4E0C-A9B9-802746124B26}" srcOrd="3" destOrd="0" presId="urn:microsoft.com/office/officeart/2008/layout/VerticalCurvedList"/>
    <dgm:cxn modelId="{511B6142-74C0-4324-BF1A-85BE7CDDFA90}" type="presParOf" srcId="{FBFF51BB-BBFC-470E-A2DA-26B7A544EA2A}" destId="{5EC1C995-41F6-46BC-9587-412494373D8C}" srcOrd="4" destOrd="0" presId="urn:microsoft.com/office/officeart/2008/layout/VerticalCurvedList"/>
    <dgm:cxn modelId="{BB032B56-31D5-4040-BA81-7D4AA2638EE1}" type="presParOf" srcId="{5EC1C995-41F6-46BC-9587-412494373D8C}" destId="{65B33CE4-6AE8-42DF-804A-831377D3B9D2}" srcOrd="0" destOrd="0" presId="urn:microsoft.com/office/officeart/2008/layout/VerticalCurvedList"/>
    <dgm:cxn modelId="{B4420F12-C4BB-441F-85D2-E52BD33D6C40}" type="presParOf" srcId="{FBFF51BB-BBFC-470E-A2DA-26B7A544EA2A}" destId="{047BC1A0-B44D-44A0-86F7-23D7CBAF1725}" srcOrd="5" destOrd="0" presId="urn:microsoft.com/office/officeart/2008/layout/VerticalCurvedList"/>
    <dgm:cxn modelId="{647E1B07-F6BF-4EA2-A2AC-EB1102C1DF57}" type="presParOf" srcId="{FBFF51BB-BBFC-470E-A2DA-26B7A544EA2A}" destId="{97002A74-C9C7-47AA-B4A8-BE2CFF7F1EC6}" srcOrd="6" destOrd="0" presId="urn:microsoft.com/office/officeart/2008/layout/VerticalCurvedList"/>
    <dgm:cxn modelId="{86652D6A-2C26-4779-980D-E19396FAEB65}" type="presParOf" srcId="{97002A74-C9C7-47AA-B4A8-BE2CFF7F1EC6}" destId="{044462D2-44F0-4BF3-BCB4-10E0589CDA40}" srcOrd="0" destOrd="0" presId="urn:microsoft.com/office/officeart/2008/layout/VerticalCurvedList"/>
    <dgm:cxn modelId="{174D6690-C341-4491-B17C-D5C1B5D6067B}" type="presParOf" srcId="{FBFF51BB-BBFC-470E-A2DA-26B7A544EA2A}" destId="{167E165A-8DD9-41E2-AC33-F20CA00C8ED5}" srcOrd="7" destOrd="0" presId="urn:microsoft.com/office/officeart/2008/layout/VerticalCurvedList"/>
    <dgm:cxn modelId="{16D439FF-2632-4A32-91C4-94973BDEA7F7}" type="presParOf" srcId="{FBFF51BB-BBFC-470E-A2DA-26B7A544EA2A}" destId="{A3F85660-EBF1-4A07-A3D1-EEEE80999E7A}" srcOrd="8" destOrd="0" presId="urn:microsoft.com/office/officeart/2008/layout/VerticalCurvedList"/>
    <dgm:cxn modelId="{C3FEFB6C-CABC-473C-AF17-CA780884E8A6}" type="presParOf" srcId="{A3F85660-EBF1-4A07-A3D1-EEEE80999E7A}" destId="{BA85602B-2A59-43D7-9A32-E095AA3FEA6A}" srcOrd="0" destOrd="0" presId="urn:microsoft.com/office/officeart/2008/layout/VerticalCurvedList"/>
    <dgm:cxn modelId="{338A97C4-0603-494B-B53A-44A465F4DC6F}" type="presParOf" srcId="{FBFF51BB-BBFC-470E-A2DA-26B7A544EA2A}" destId="{53CD9B66-8E85-49BB-AB87-D98A94F10CC9}" srcOrd="9" destOrd="0" presId="urn:microsoft.com/office/officeart/2008/layout/VerticalCurvedList"/>
    <dgm:cxn modelId="{F95EFF37-DE42-4BF4-AF66-DB618AA35FDA}" type="presParOf" srcId="{FBFF51BB-BBFC-470E-A2DA-26B7A544EA2A}" destId="{021BF37A-16E1-407D-B64D-1978937DDDED}" srcOrd="10" destOrd="0" presId="urn:microsoft.com/office/officeart/2008/layout/VerticalCurvedList"/>
    <dgm:cxn modelId="{65FCB39B-1CB4-4A5C-BA43-65EDB4C7FD68}" type="presParOf" srcId="{021BF37A-16E1-407D-B64D-1978937DDDED}" destId="{8E8CB304-97C8-4C1F-B51D-6B8C0E8EB07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8E8D8-87FA-4827-8B59-86BB0A99C415}">
      <dsp:nvSpPr>
        <dsp:cNvPr id="0" name=""/>
        <dsp:cNvSpPr/>
      </dsp:nvSpPr>
      <dsp:spPr>
        <a:xfrm>
          <a:off x="-4962529" y="-760383"/>
          <a:ext cx="5910203" cy="5910203"/>
        </a:xfrm>
        <a:prstGeom prst="blockArc">
          <a:avLst>
            <a:gd name="adj1" fmla="val 18900000"/>
            <a:gd name="adj2" fmla="val 2700000"/>
            <a:gd name="adj3" fmla="val 36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9E90A-7872-48A1-8A46-124E44944AAF}">
      <dsp:nvSpPr>
        <dsp:cNvPr id="0" name=""/>
        <dsp:cNvSpPr/>
      </dsp:nvSpPr>
      <dsp:spPr>
        <a:xfrm>
          <a:off x="414610" y="274252"/>
          <a:ext cx="7754662" cy="548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5654" tIns="68580" rIns="68580" bIns="6858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smtClean="0">
              <a:latin typeface="幼圆" pitchFamily="49" charset="-122"/>
              <a:ea typeface="幼圆" pitchFamily="49" charset="-122"/>
            </a:rPr>
            <a:t>日月潭一览</a:t>
          </a:r>
          <a:endParaRPr lang="zh-CN" sz="2700" kern="1200">
            <a:latin typeface="幼圆" pitchFamily="49" charset="-122"/>
            <a:ea typeface="幼圆" pitchFamily="49" charset="-122"/>
          </a:endParaRPr>
        </a:p>
      </dsp:txBody>
      <dsp:txXfrm>
        <a:off x="414610" y="274252"/>
        <a:ext cx="7754662" cy="548855"/>
      </dsp:txXfrm>
    </dsp:sp>
    <dsp:sp modelId="{5AB56FFD-BD11-4297-9480-49ADD0CD4E9D}">
      <dsp:nvSpPr>
        <dsp:cNvPr id="0" name=""/>
        <dsp:cNvSpPr/>
      </dsp:nvSpPr>
      <dsp:spPr>
        <a:xfrm>
          <a:off x="71576" y="205645"/>
          <a:ext cx="686069" cy="68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8BB6B-3353-4E0C-A9B9-802746124B26}">
      <dsp:nvSpPr>
        <dsp:cNvPr id="0" name=""/>
        <dsp:cNvSpPr/>
      </dsp:nvSpPr>
      <dsp:spPr>
        <a:xfrm>
          <a:off x="807904" y="1097271"/>
          <a:ext cx="7361369" cy="548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5654" tIns="68580" rIns="68580" bIns="6858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smtClean="0">
              <a:latin typeface="幼圆" pitchFamily="49" charset="-122"/>
              <a:ea typeface="幼圆" pitchFamily="49" charset="-122"/>
            </a:rPr>
            <a:t>名称由来</a:t>
          </a:r>
          <a:endParaRPr lang="zh-CN" sz="2700" kern="1200">
            <a:latin typeface="幼圆" pitchFamily="49" charset="-122"/>
            <a:ea typeface="幼圆" pitchFamily="49" charset="-122"/>
          </a:endParaRPr>
        </a:p>
      </dsp:txBody>
      <dsp:txXfrm>
        <a:off x="807904" y="1097271"/>
        <a:ext cx="7361369" cy="548855"/>
      </dsp:txXfrm>
    </dsp:sp>
    <dsp:sp modelId="{65B33CE4-6AE8-42DF-804A-831377D3B9D2}">
      <dsp:nvSpPr>
        <dsp:cNvPr id="0" name=""/>
        <dsp:cNvSpPr/>
      </dsp:nvSpPr>
      <dsp:spPr>
        <a:xfrm>
          <a:off x="464869" y="1028664"/>
          <a:ext cx="686069" cy="68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BC1A0-B44D-44A0-86F7-23D7CBAF1725}">
      <dsp:nvSpPr>
        <dsp:cNvPr id="0" name=""/>
        <dsp:cNvSpPr/>
      </dsp:nvSpPr>
      <dsp:spPr>
        <a:xfrm>
          <a:off x="928613" y="1920290"/>
          <a:ext cx="7240659" cy="548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5654" tIns="68580" rIns="68580" bIns="6858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smtClean="0">
              <a:latin typeface="幼圆" pitchFamily="49" charset="-122"/>
              <a:ea typeface="幼圆" pitchFamily="49" charset="-122"/>
            </a:rPr>
            <a:t>亲近日月潭</a:t>
          </a:r>
          <a:r>
            <a:rPr lang="en-US" sz="2700" kern="1200" smtClean="0">
              <a:latin typeface="幼圆" pitchFamily="49" charset="-122"/>
              <a:ea typeface="幼圆" pitchFamily="49" charset="-122"/>
            </a:rPr>
            <a:t>-</a:t>
          </a:r>
          <a:r>
            <a:rPr lang="zh-CN" sz="2700" kern="1200" smtClean="0">
              <a:latin typeface="幼圆" pitchFamily="49" charset="-122"/>
              <a:ea typeface="幼圆" pitchFamily="49" charset="-122"/>
            </a:rPr>
            <a:t>游湖</a:t>
          </a:r>
          <a:endParaRPr lang="zh-CN" sz="2700" kern="1200">
            <a:latin typeface="幼圆" pitchFamily="49" charset="-122"/>
            <a:ea typeface="幼圆" pitchFamily="49" charset="-122"/>
          </a:endParaRPr>
        </a:p>
      </dsp:txBody>
      <dsp:txXfrm>
        <a:off x="928613" y="1920290"/>
        <a:ext cx="7240659" cy="548855"/>
      </dsp:txXfrm>
    </dsp:sp>
    <dsp:sp modelId="{044462D2-44F0-4BF3-BCB4-10E0589CDA40}">
      <dsp:nvSpPr>
        <dsp:cNvPr id="0" name=""/>
        <dsp:cNvSpPr/>
      </dsp:nvSpPr>
      <dsp:spPr>
        <a:xfrm>
          <a:off x="585579" y="1851683"/>
          <a:ext cx="686069" cy="68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E165A-8DD9-41E2-AC33-F20CA00C8ED5}">
      <dsp:nvSpPr>
        <dsp:cNvPr id="0" name=""/>
        <dsp:cNvSpPr/>
      </dsp:nvSpPr>
      <dsp:spPr>
        <a:xfrm>
          <a:off x="807904" y="2743310"/>
          <a:ext cx="7361369" cy="548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5654" tIns="68580" rIns="68580" bIns="6858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smtClean="0">
              <a:latin typeface="幼圆" pitchFamily="49" charset="-122"/>
              <a:ea typeface="幼圆" pitchFamily="49" charset="-122"/>
            </a:rPr>
            <a:t>亲近日月潭</a:t>
          </a:r>
          <a:r>
            <a:rPr lang="en-US" sz="2700" kern="1200" smtClean="0">
              <a:latin typeface="幼圆" pitchFamily="49" charset="-122"/>
              <a:ea typeface="幼圆" pitchFamily="49" charset="-122"/>
            </a:rPr>
            <a:t>-</a:t>
          </a:r>
          <a:r>
            <a:rPr lang="zh-CN" sz="2700" kern="1200" smtClean="0">
              <a:latin typeface="幼圆" pitchFamily="49" charset="-122"/>
              <a:ea typeface="幼圆" pitchFamily="49" charset="-122"/>
            </a:rPr>
            <a:t>缆车</a:t>
          </a:r>
          <a:endParaRPr lang="zh-CN" sz="2700" kern="1200">
            <a:latin typeface="幼圆" pitchFamily="49" charset="-122"/>
            <a:ea typeface="幼圆" pitchFamily="49" charset="-122"/>
          </a:endParaRPr>
        </a:p>
      </dsp:txBody>
      <dsp:txXfrm>
        <a:off x="807904" y="2743310"/>
        <a:ext cx="7361369" cy="548855"/>
      </dsp:txXfrm>
    </dsp:sp>
    <dsp:sp modelId="{BA85602B-2A59-43D7-9A32-E095AA3FEA6A}">
      <dsp:nvSpPr>
        <dsp:cNvPr id="0" name=""/>
        <dsp:cNvSpPr/>
      </dsp:nvSpPr>
      <dsp:spPr>
        <a:xfrm>
          <a:off x="464869" y="2674703"/>
          <a:ext cx="686069" cy="68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D9B66-8E85-49BB-AB87-D98A94F10CC9}">
      <dsp:nvSpPr>
        <dsp:cNvPr id="0" name=""/>
        <dsp:cNvSpPr/>
      </dsp:nvSpPr>
      <dsp:spPr>
        <a:xfrm>
          <a:off x="414610" y="3566329"/>
          <a:ext cx="7754662" cy="548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5654" tIns="68580" rIns="68580" bIns="6858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smtClean="0">
              <a:latin typeface="幼圆" pitchFamily="49" charset="-122"/>
              <a:ea typeface="幼圆" pitchFamily="49" charset="-122"/>
            </a:rPr>
            <a:t>照片收藏馆</a:t>
          </a:r>
          <a:endParaRPr lang="zh-CN" sz="2700" kern="1200">
            <a:latin typeface="幼圆" pitchFamily="49" charset="-122"/>
            <a:ea typeface="幼圆" pitchFamily="49" charset="-122"/>
          </a:endParaRPr>
        </a:p>
      </dsp:txBody>
      <dsp:txXfrm>
        <a:off x="414610" y="3566329"/>
        <a:ext cx="7754662" cy="548855"/>
      </dsp:txXfrm>
    </dsp:sp>
    <dsp:sp modelId="{8E8CB304-97C8-4C1F-B51D-6B8C0E8EB07E}">
      <dsp:nvSpPr>
        <dsp:cNvPr id="0" name=""/>
        <dsp:cNvSpPr/>
      </dsp:nvSpPr>
      <dsp:spPr>
        <a:xfrm>
          <a:off x="71576" y="3497722"/>
          <a:ext cx="686069" cy="68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4EDC3-A5DB-4368-B8D3-F33B8449E968}" type="datetimeFigureOut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DE19B-74AC-4A69-804D-0443DF14A7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743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DE19B-74AC-4A69-804D-0443DF14A7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33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幼圆" pitchFamily="49" charset="-122"/>
                <a:ea typeface="幼圆" pitchFamily="49" charset="-122"/>
                <a:cs typeface="+mj-cs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C8FD4-C176-4BC4-89FE-88D56251E6A4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2AE4-5195-4045-AE6C-2F7914103551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B3F0-DE44-421A-A759-18BE9766950D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6984-F64F-43B7-A28F-D0A5BEA1F1DE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幼圆" pitchFamily="49" charset="-122"/>
                <a:ea typeface="幼圆" pitchFamily="49" charset="-122"/>
                <a:cs typeface="+mj-cs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9372-D3B4-427E-8B63-39462600A820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3408-BF2C-4F18-846D-BF52C429F3D3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DA99-262A-49E6-8D7F-82F15F8BC347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幼圆" pitchFamily="49" charset="-122"/>
                <a:ea typeface="幼圆" pitchFamily="49" charset="-122"/>
                <a:cs typeface="+mj-cs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4DA8F-51AA-4675-80B6-980C5C3FBBF9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D1E16-EA19-48CF-BEB9-5D8CA64ED025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幼圆" pitchFamily="49" charset="-122"/>
                <a:ea typeface="幼圆" pitchFamily="49" charset="-122"/>
                <a:cs typeface="+mj-cs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5B9E-E881-42D5-AF7F-45AA2F83E8FD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04F3-AB62-473D-9687-D7CB2B07EBBB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dirty="0" smtClean="0"/>
              <a:t>单击图标添加图片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E0D6924-88FA-4BD2-B1E9-698CFC76E5B0}" type="datetime1">
              <a:rPr lang="zh-CN" altLang="en-US" smtClean="0"/>
              <a:t>2021/04/23</a:t>
            </a:fld>
            <a:endParaRPr lang="zh-CN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B874C5E-1802-4805-AD7D-6225A73685D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幼圆" pitchFamily="49" charset="-122"/>
          <a:ea typeface="幼圆" pitchFamily="49" charset="-122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幼圆" pitchFamily="49" charset="-122"/>
          <a:ea typeface="幼圆" pitchFamily="49" charset="-122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幼圆" pitchFamily="49" charset="-122"/>
          <a:ea typeface="幼圆" pitchFamily="49" charset="-122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幼圆" pitchFamily="49" charset="-122"/>
          <a:ea typeface="幼圆" pitchFamily="49" charset="-122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幼圆" pitchFamily="49" charset="-122"/>
          <a:ea typeface="幼圆" pitchFamily="49" charset="-122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幼圆" pitchFamily="49" charset="-122"/>
          <a:ea typeface="幼圆" pitchFamily="49" charset="-122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日月潭</a:t>
            </a:r>
            <a:r>
              <a:rPr lang="zh-CN" altLang="zh-CN" dirty="0" smtClean="0"/>
              <a:t>风情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早晨到黄昏，春夏到秋冬，</a:t>
            </a:r>
          </a:p>
          <a:p>
            <a:r>
              <a:rPr lang="zh-CN" altLang="zh-CN" dirty="0"/>
              <a:t>风和日丽或烟雨迷蒙，</a:t>
            </a:r>
          </a:p>
          <a:p>
            <a:r>
              <a:rPr lang="zh-CN" altLang="zh-CN" dirty="0"/>
              <a:t>日月潭都回荡着令人赞叹的，</a:t>
            </a:r>
          </a:p>
          <a:p>
            <a:r>
              <a:rPr lang="zh-CN" altLang="zh-CN" dirty="0"/>
              <a:t>绮丽风姿</a:t>
            </a:r>
            <a:r>
              <a:rPr lang="zh-CN" altLang="zh-CN" dirty="0" smtClean="0"/>
              <a:t>！</a:t>
            </a:r>
            <a:endParaRPr lang="zh-CN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844824"/>
            <a:ext cx="4681341" cy="3511006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714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目录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2</a:t>
            </a:fld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45107359"/>
              </p:ext>
            </p:extLst>
          </p:nvPr>
        </p:nvGraphicFramePr>
        <p:xfrm>
          <a:off x="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40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日月潭</a:t>
            </a:r>
            <a:r>
              <a:rPr lang="zh-CN" altLang="zh-CN" dirty="0" smtClean="0"/>
              <a:t>一览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3</a:t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54891221"/>
              </p:ext>
            </p:extLst>
          </p:nvPr>
        </p:nvGraphicFramePr>
        <p:xfrm>
          <a:off x="0" y="1935163"/>
          <a:ext cx="8229600" cy="4389437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2072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2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2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中文名称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>
                          <a:effectLst/>
                          <a:latin typeface="Arial" pitchFamily="34" charset="0"/>
                          <a:ea typeface="幼圆" pitchFamily="49" charset="-122"/>
                        </a:rPr>
                        <a:t>日月潭</a:t>
                      </a:r>
                      <a:endParaRPr lang="zh-CN" sz="2000" kern="100" baseline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面积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7.73</a:t>
                      </a: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㎞²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41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外文名称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Sun Moon Lake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气候条件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>
                          <a:effectLst/>
                          <a:latin typeface="Arial" pitchFamily="34" charset="0"/>
                          <a:ea typeface="幼圆" pitchFamily="49" charset="-122"/>
                        </a:rPr>
                        <a:t>热带，亚热带季风气候</a:t>
                      </a:r>
                      <a:endParaRPr lang="zh-CN" sz="2000" kern="100" baseline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41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别名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>
                          <a:effectLst/>
                          <a:latin typeface="Arial" pitchFamily="34" charset="0"/>
                          <a:ea typeface="幼圆" pitchFamily="49" charset="-122"/>
                        </a:rPr>
                        <a:t>水沙连</a:t>
                      </a:r>
                      <a:endParaRPr lang="zh-CN" sz="2000" kern="100" baseline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著名景点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>
                          <a:effectLst/>
                          <a:latin typeface="Arial" pitchFamily="34" charset="0"/>
                          <a:ea typeface="幼圆" pitchFamily="49" charset="-122"/>
                        </a:rPr>
                        <a:t>文武庙、孔雀园、涵碧楼、慈恩塔</a:t>
                      </a:r>
                      <a:endParaRPr lang="zh-CN" sz="2000" kern="100" baseline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地理位置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>
                          <a:effectLst/>
                          <a:latin typeface="Arial" pitchFamily="34" charset="0"/>
                          <a:ea typeface="幼圆" pitchFamily="49" charset="-122"/>
                        </a:rPr>
                        <a:t>南投县鱼池乡</a:t>
                      </a:r>
                      <a:endParaRPr lang="zh-CN" sz="2000" kern="100" baseline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海拔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748</a:t>
                      </a:r>
                      <a:r>
                        <a:rPr lang="zh-CN" sz="2000" kern="100" baseline="0" dirty="0">
                          <a:effectLst/>
                          <a:latin typeface="Arial" pitchFamily="34" charset="0"/>
                          <a:ea typeface="幼圆" pitchFamily="49" charset="-122"/>
                        </a:rPr>
                        <a:t>米</a:t>
                      </a:r>
                      <a:endParaRPr lang="zh-CN" sz="2000" kern="100" baseline="0" dirty="0">
                        <a:effectLst/>
                        <a:latin typeface="Arial" pitchFamily="34" charset="0"/>
                        <a:ea typeface="幼圆" pitchFamily="49" charset="-122"/>
                        <a:cs typeface="Times New Roman"/>
                      </a:endParaRPr>
                    </a:p>
                  </a:txBody>
                  <a:tcPr marL="68159" marR="68159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53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名称</a:t>
            </a:r>
            <a:r>
              <a:rPr lang="zh-CN" altLang="zh-CN" dirty="0" smtClean="0"/>
              <a:t>由来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5" y="2847975"/>
            <a:ext cx="3844925" cy="25796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935163"/>
            <a:ext cx="8229600" cy="4389437"/>
          </a:xfrm>
        </p:spPr>
        <p:txBody>
          <a:bodyPr/>
          <a:lstStyle/>
          <a:p>
            <a:r>
              <a:rPr lang="zh-CN" altLang="zh-CN" dirty="0"/>
              <a:t>日月潭位于台湾本岛中央南投县的鱼池乡，是台湾最大的淡水湖泊，也是最美丽的高山湖泊。潭面以拉鲁岛为界，东侧形如日轮，西侧状如月钩，故名日月潭。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0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4486852"/>
            <a:ext cx="9143245" cy="2371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亲近日月潭</a:t>
            </a:r>
            <a:r>
              <a:rPr lang="en-US" altLang="zh-CN" dirty="0"/>
              <a:t>-</a:t>
            </a:r>
            <a:r>
              <a:rPr lang="zh-CN" altLang="zh-CN" dirty="0"/>
              <a:t>游</a:t>
            </a:r>
            <a:r>
              <a:rPr lang="zh-CN" altLang="zh-CN" dirty="0" smtClean="0"/>
              <a:t>湖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935163"/>
            <a:ext cx="8229600" cy="4389437"/>
          </a:xfrm>
        </p:spPr>
        <p:txBody>
          <a:bodyPr/>
          <a:lstStyle/>
          <a:p>
            <a:pPr marL="0" indent="0">
              <a:spcAft>
                <a:spcPts val="3000"/>
              </a:spcAft>
              <a:buNone/>
            </a:pPr>
            <a:r>
              <a:rPr lang="zh-CN" altLang="zh-CN" dirty="0"/>
              <a:t>搭乘游艇，乘风游湖，近距离欣赏日月潭的湖光山色。</a:t>
            </a:r>
          </a:p>
          <a:p>
            <a:r>
              <a:rPr lang="zh-CN" altLang="zh-CN" dirty="0"/>
              <a:t>搭乘时间：</a:t>
            </a:r>
            <a:r>
              <a:rPr lang="en-US" altLang="zh-CN" dirty="0"/>
              <a:t>08:50~17:00</a:t>
            </a:r>
            <a:endParaRPr lang="zh-CN" altLang="zh-CN" dirty="0"/>
          </a:p>
          <a:p>
            <a:r>
              <a:rPr lang="zh-CN" altLang="zh-CN" dirty="0"/>
              <a:t>搭船地点：水社码头、伊达邵码头、玄光寺码头</a:t>
            </a:r>
          </a:p>
          <a:p>
            <a:r>
              <a:rPr lang="zh-CN" altLang="zh-CN" dirty="0"/>
              <a:t>游船票价</a:t>
            </a:r>
            <a:r>
              <a:rPr lang="en-US" altLang="zh-CN" dirty="0"/>
              <a:t>:</a:t>
            </a:r>
            <a:r>
              <a:rPr lang="zh-CN" altLang="zh-CN" dirty="0"/>
              <a:t>定时的航班以段计费，自由搭配，票价及时刻依现场告示。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98" y="4803641"/>
            <a:ext cx="4388757" cy="2090755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3276232" y="4282418"/>
            <a:ext cx="1296144" cy="792088"/>
          </a:xfrm>
          <a:prstGeom prst="wedgeEllipseCallout">
            <a:avLst>
              <a:gd name="adj1" fmla="val 31757"/>
              <a:gd name="adj2" fmla="val 68797"/>
            </a:avLst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F0"/>
                </a:solidFill>
              </a:rPr>
              <a:t>开船啰！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亲近日月潭</a:t>
            </a:r>
            <a:r>
              <a:rPr lang="en-US" altLang="zh-CN" dirty="0"/>
              <a:t>-</a:t>
            </a:r>
            <a:r>
              <a:rPr lang="zh-CN" altLang="zh-CN" dirty="0" smtClean="0"/>
              <a:t>缆车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935163"/>
            <a:ext cx="8229600" cy="4389437"/>
          </a:xfrm>
        </p:spPr>
        <p:txBody>
          <a:bodyPr/>
          <a:lstStyle/>
          <a:p>
            <a:pPr marL="0" indent="0">
              <a:spcAft>
                <a:spcPts val="3000"/>
              </a:spcAft>
              <a:buNone/>
            </a:pPr>
            <a:r>
              <a:rPr lang="zh-CN" altLang="zh-CN" dirty="0"/>
              <a:t>「日月潭缆车」连结日月潭与九族文化村，在亳无遮拦的空中，感受直上云霄的快感，并饱览日月潭美景。</a:t>
            </a:r>
          </a:p>
          <a:p>
            <a:r>
              <a:rPr lang="zh-CN" altLang="zh-CN" dirty="0"/>
              <a:t>搭乘地点：九族文化村与日月潭</a:t>
            </a:r>
          </a:p>
          <a:p>
            <a:r>
              <a:rPr lang="zh-CN" altLang="zh-CN" dirty="0"/>
              <a:t>搭乘时间：</a:t>
            </a:r>
            <a:r>
              <a:rPr lang="en-US" altLang="zh-CN" dirty="0"/>
              <a:t>10:30~16:00</a:t>
            </a:r>
            <a:endParaRPr lang="zh-CN" altLang="zh-CN" dirty="0"/>
          </a:p>
          <a:p>
            <a:r>
              <a:rPr lang="zh-CN" altLang="zh-CN" dirty="0"/>
              <a:t>缆车票价：购买九族文化村门票者不需再另外购票，自日月潭端站进场者，全票</a:t>
            </a:r>
            <a:r>
              <a:rPr lang="en-US" altLang="zh-CN" dirty="0"/>
              <a:t>60</a:t>
            </a:r>
            <a:r>
              <a:rPr lang="zh-CN" altLang="zh-CN" dirty="0"/>
              <a:t>元</a:t>
            </a:r>
            <a:r>
              <a:rPr lang="en-US" altLang="zh-CN" dirty="0"/>
              <a:t>/</a:t>
            </a:r>
            <a:r>
              <a:rPr lang="zh-CN" altLang="zh-CN" dirty="0"/>
              <a:t>人，优惠票</a:t>
            </a:r>
            <a:r>
              <a:rPr lang="en-US" altLang="zh-CN" dirty="0"/>
              <a:t>50/</a:t>
            </a:r>
            <a:r>
              <a:rPr lang="zh-CN" altLang="zh-CN" dirty="0"/>
              <a:t>人。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132" y="0"/>
            <a:ext cx="1407868" cy="178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7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照片收藏</a:t>
            </a:r>
            <a:r>
              <a:rPr lang="zh-CN" altLang="zh-CN" dirty="0" smtClean="0"/>
              <a:t>馆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45" y="1916832"/>
            <a:ext cx="2352862" cy="427294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68" y="1916832"/>
            <a:ext cx="2261429" cy="427551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58" y="1916832"/>
            <a:ext cx="2304098" cy="427903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7351298" y="0"/>
            <a:ext cx="17811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6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6975" y="2967335"/>
            <a:ext cx="8610050" cy="92333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暑期，我们相聚在日月潭！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74C5E-1802-4805-AD7D-6225A73685D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1390</TotalTime>
  <Words>298</Words>
  <Application>Microsoft Office PowerPoint</Application>
  <PresentationFormat>全屏显示(4:3)</PresentationFormat>
  <Paragraphs>51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宋体</vt:lpstr>
      <vt:lpstr>幼圆</vt:lpstr>
      <vt:lpstr>Arial</vt:lpstr>
      <vt:lpstr>Calibri</vt:lpstr>
      <vt:lpstr>Constantia</vt:lpstr>
      <vt:lpstr>Times New Roman</vt:lpstr>
      <vt:lpstr>Wingdings 2</vt:lpstr>
      <vt:lpstr>流畅</vt:lpstr>
      <vt:lpstr>日月潭风情</vt:lpstr>
      <vt:lpstr>目录</vt:lpstr>
      <vt:lpstr>日月潭一览</vt:lpstr>
      <vt:lpstr>名称由来</vt:lpstr>
      <vt:lpstr>亲近日月潭-游湖</vt:lpstr>
      <vt:lpstr>亲近日月潭-缆车</vt:lpstr>
      <vt:lpstr>照片收藏馆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jn</dc:creator>
  <cp:lastModifiedBy>王明升</cp:lastModifiedBy>
  <cp:revision>20</cp:revision>
  <dcterms:created xsi:type="dcterms:W3CDTF">2016-08-29T02:56:57Z</dcterms:created>
  <dcterms:modified xsi:type="dcterms:W3CDTF">2021-04-23T03:16:40Z</dcterms:modified>
</cp:coreProperties>
</file>